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12" r:id="rId1"/>
  </p:sldMasterIdLst>
  <p:sldIdLst>
    <p:sldId id="257" r:id="rId2"/>
  </p:sldIdLst>
  <p:sldSz cx="6858000" cy="9144000" type="screen4x3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15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693DE86-FB36-46AD-989E-F8CC3CE3A36A}" v="13" dt="2023-02-06T07:02:43.17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3024" y="9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304800"/>
            <a:ext cx="5829300" cy="6095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1733" spc="-107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2900" y="6400800"/>
            <a:ext cx="5143500" cy="1219200"/>
          </a:xfrm>
        </p:spPr>
        <p:txBody>
          <a:bodyPr/>
          <a:lstStyle>
            <a:lvl1pPr marL="0" indent="0" algn="l">
              <a:buNone/>
              <a:defRPr b="0" cap="all" spc="160" baseline="0">
                <a:solidFill>
                  <a:schemeClr val="tx2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February 6,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1930401"/>
            <a:ext cx="5829300" cy="5761567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11733" b="0" cap="all" spc="-107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304801"/>
            <a:ext cx="5829300" cy="1422400"/>
          </a:xfrm>
        </p:spPr>
        <p:txBody>
          <a:bodyPr anchor="b"/>
          <a:lstStyle>
            <a:lvl1pPr marL="0" indent="0">
              <a:buNone/>
              <a:defRPr sz="2667" b="0" cap="all" spc="160" baseline="0">
                <a:solidFill>
                  <a:schemeClr val="tx2"/>
                </a:solidFill>
                <a:latin typeface="+mj-lt"/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February 6,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3010" y="2099734"/>
            <a:ext cx="2468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620" y="2099734"/>
            <a:ext cx="2468880" cy="6034617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0724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 spc="133" baseline="0">
                <a:solidFill>
                  <a:schemeClr val="tx1"/>
                </a:solidFill>
                <a:latin typeface="+mj-lt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0724" y="3012488"/>
            <a:ext cx="2468880" cy="512064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9906" y="2097024"/>
            <a:ext cx="2468880" cy="853016"/>
          </a:xfrm>
        </p:spPr>
        <p:txBody>
          <a:bodyPr anchor="b">
            <a:noAutofit/>
          </a:bodyPr>
          <a:lstStyle>
            <a:lvl1pPr marL="0" indent="0">
              <a:buNone/>
              <a:defRPr lang="en-US" sz="2400" b="0" kern="1200" cap="all" spc="133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marL="0" lvl="0" indent="0" algn="l" defTabSz="121917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9906" y="3012488"/>
            <a:ext cx="2468880" cy="5120640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2133600"/>
            <a:ext cx="3833813" cy="5974080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133600"/>
            <a:ext cx="2256235" cy="5974080"/>
          </a:xfrm>
        </p:spPr>
        <p:txBody>
          <a:bodyPr>
            <a:normAutofit/>
          </a:bodyPr>
          <a:lstStyle>
            <a:lvl1pPr marL="0" indent="0">
              <a:buNone/>
              <a:defRPr sz="2133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6750843" y="6461760"/>
            <a:ext cx="107157" cy="268224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6750658" cy="646176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7620000"/>
            <a:ext cx="6115050" cy="609600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February 6, 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42900" y="6604000"/>
            <a:ext cx="6115050" cy="1016000"/>
          </a:xfrm>
        </p:spPr>
        <p:txBody>
          <a:bodyPr anchor="t">
            <a:normAutofit/>
          </a:bodyPr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750843" y="0"/>
            <a:ext cx="107157" cy="646176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2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.bin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Object 8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1746770772"/>
              </p:ext>
            </p:extLst>
          </p:nvPr>
        </p:nvGraphicFramePr>
        <p:xfrm>
          <a:off x="1192" y="2118"/>
          <a:ext cx="1190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think-cell Slide" r:id="rId16" imgW="270" imgH="270" progId="TCLayout.ActiveDocument.1">
                  <p:embed/>
                </p:oleObj>
              </mc:Choice>
              <mc:Fallback>
                <p:oleObj name="think-cell Slide" r:id="rId16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1192" y="2118"/>
                        <a:ext cx="1190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 hidden="1">
            <a:extLst>
              <a:ext uri="{FF2B5EF4-FFF2-40B4-BE49-F238E27FC236}">
                <a16:creationId xmlns:a16="http://schemas.microsoft.com/office/drawing/2014/main" id="{B76CE269-A276-4584-BECE-89B3E47283B7}"/>
              </a:ext>
            </a:extLst>
          </p:cNvPr>
          <p:cNvSpPr/>
          <p:nvPr userDrawn="1">
            <p:custDataLst>
              <p:tags r:id="rId15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4800" b="0" i="0" baseline="0" dirty="0">
              <a:latin typeface="Arial Black" panose="020B0A04020102020204" pitchFamily="34" charset="0"/>
              <a:ea typeface="+mj-ea"/>
              <a:cs typeface="+mj-cs"/>
              <a:sym typeface="Arial Black" panose="020B0A040201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203624"/>
            <a:ext cx="4343400" cy="18288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36801"/>
            <a:ext cx="5715000" cy="583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229601"/>
            <a:ext cx="2571750" cy="4064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February 6, 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" y="8657167"/>
            <a:ext cx="2571750" cy="378460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333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5786781" y="7953825"/>
            <a:ext cx="175429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200" b="1">
                <a:solidFill>
                  <a:schemeClr val="tx2"/>
                </a:solidFill>
              </a:defRPr>
            </a:lvl1pPr>
          </a:lstStyle>
          <a:p>
            <a:fld id="{F38DF745-7D3F-47F4-83A3-874385CFAA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750843" y="0"/>
            <a:ext cx="107157" cy="18288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  <p:sp>
        <p:nvSpPr>
          <p:cNvPr id="8" name="Rectangle 7"/>
          <p:cNvSpPr/>
          <p:nvPr/>
        </p:nvSpPr>
        <p:spPr>
          <a:xfrm>
            <a:off x="6750843" y="1828800"/>
            <a:ext cx="107157" cy="7315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4800" kern="1200" cap="all" spc="-8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ct val="20000"/>
        </a:spcBef>
        <a:spcAft>
          <a:spcPts val="800"/>
        </a:spcAft>
        <a:buFont typeface="Arial" pitchFamily="34" charset="0"/>
        <a:buNone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indent="-243834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7" Type="http://schemas.openxmlformats.org/officeDocument/2006/relationships/image" Target="../media/image3.jpeg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4758208"/>
              </p:ext>
            </p:extLst>
          </p:nvPr>
        </p:nvGraphicFramePr>
        <p:xfrm>
          <a:off x="-2664882" y="2118"/>
          <a:ext cx="2116" cy="21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3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-2664882" y="2118"/>
                        <a:ext cx="2116" cy="21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2A4202FD-BBF3-41C1-A2E8-2C15D7CEF14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>
              <a:spcBef>
                <a:spcPct val="0"/>
              </a:spcBef>
              <a:spcAft>
                <a:spcPct val="0"/>
              </a:spcAft>
            </a:pPr>
            <a:endParaRPr lang="cs-CZ" sz="4800" dirty="0">
              <a:latin typeface="Arial Black" panose="020B0A04020102020204" pitchFamily="34" charset="0"/>
              <a:ea typeface="+mj-ea"/>
              <a:cs typeface="+mj-cs"/>
              <a:sym typeface="Arial Black" panose="020B0A040201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916840"/>
            <a:ext cx="6248400" cy="701061"/>
          </a:xfrm>
        </p:spPr>
        <p:txBody>
          <a:bodyPr vert="horz"/>
          <a:lstStyle/>
          <a:p>
            <a:r>
              <a:rPr lang="en-US" dirty="0"/>
              <a:t>P</a:t>
            </a:r>
            <a:r>
              <a:rPr lang="cs-CZ" dirty="0" err="1"/>
              <a:t>ČG</a:t>
            </a:r>
            <a:r>
              <a:rPr lang="cs-CZ" dirty="0"/>
              <a:t> </a:t>
            </a:r>
            <a:r>
              <a:rPr lang="cs-CZ" dirty="0" err="1"/>
              <a:t>Writing</a:t>
            </a:r>
            <a:r>
              <a:rPr lang="cs-CZ" dirty="0"/>
              <a:t> </a:t>
            </a:r>
            <a:br>
              <a:rPr lang="en-US" dirty="0"/>
            </a:br>
            <a:r>
              <a:rPr lang="cs-CZ" dirty="0"/>
              <a:t>challenge 20</a:t>
            </a:r>
            <a:r>
              <a:rPr lang="en-US" dirty="0"/>
              <a:t>23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6274731"/>
            <a:ext cx="639908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C00000"/>
                </a:solidFill>
              </a:rPr>
              <a:t>1</a:t>
            </a:r>
            <a:r>
              <a:rPr lang="en-US" sz="1600" baseline="30000" dirty="0">
                <a:solidFill>
                  <a:srgbClr val="C00000"/>
                </a:solidFill>
              </a:rPr>
              <a:t>st</a:t>
            </a:r>
            <a:r>
              <a:rPr lang="en-US" sz="1600" dirty="0">
                <a:solidFill>
                  <a:srgbClr val="C00000"/>
                </a:solidFill>
              </a:rPr>
              <a:t> prize: new iPhone SE + subscription to Wired and National Geographic for 1 year + Discover participation fee</a:t>
            </a:r>
          </a:p>
          <a:p>
            <a:endParaRPr lang="en-US" sz="900" dirty="0">
              <a:solidFill>
                <a:srgbClr val="C00000"/>
              </a:solidFill>
            </a:endParaRPr>
          </a:p>
          <a:p>
            <a:r>
              <a:rPr lang="en-US" sz="1600" dirty="0">
                <a:solidFill>
                  <a:srgbClr val="C00000"/>
                </a:solidFill>
              </a:rPr>
              <a:t>2</a:t>
            </a:r>
            <a:r>
              <a:rPr lang="en-US" sz="1600" baseline="30000" dirty="0">
                <a:solidFill>
                  <a:srgbClr val="C00000"/>
                </a:solidFill>
              </a:rPr>
              <a:t>nd</a:t>
            </a:r>
            <a:r>
              <a:rPr lang="en-US" sz="1600" dirty="0">
                <a:solidFill>
                  <a:srgbClr val="C00000"/>
                </a:solidFill>
              </a:rPr>
              <a:t> prize: subscription to Wired and National Geographic for 1 year + Discover participation fee</a:t>
            </a:r>
          </a:p>
          <a:p>
            <a:endParaRPr lang="en-US" sz="900" dirty="0">
              <a:solidFill>
                <a:srgbClr val="C00000"/>
              </a:solidFill>
            </a:endParaRPr>
          </a:p>
          <a:p>
            <a:r>
              <a:rPr lang="en-US" sz="1600" dirty="0">
                <a:solidFill>
                  <a:srgbClr val="C00000"/>
                </a:solidFill>
              </a:rPr>
              <a:t>3</a:t>
            </a:r>
            <a:r>
              <a:rPr lang="en-US" sz="1600" baseline="30000" dirty="0">
                <a:solidFill>
                  <a:srgbClr val="C00000"/>
                </a:solidFill>
              </a:rPr>
              <a:t>rd</a:t>
            </a:r>
            <a:r>
              <a:rPr lang="en-US" sz="1600" dirty="0">
                <a:solidFill>
                  <a:srgbClr val="C00000"/>
                </a:solidFill>
              </a:rPr>
              <a:t> prize: subscription to National Geographic for 1 year + Discover participation fee</a:t>
            </a:r>
            <a:endParaRPr lang="en-US" sz="1600" b="1" dirty="0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6090" y="8201482"/>
            <a:ext cx="602581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/>
              <a:t>The competition is open to students of years V-VIII of the 8-year </a:t>
            </a:r>
            <a:r>
              <a:rPr lang="cs-CZ" sz="1000" i="1" dirty="0" err="1"/>
              <a:t>PČG</a:t>
            </a:r>
            <a:r>
              <a:rPr lang="cs-CZ" sz="1000" i="1" dirty="0"/>
              <a:t> </a:t>
            </a:r>
            <a:r>
              <a:rPr lang="cs-CZ" sz="1000" i="1" dirty="0" err="1"/>
              <a:t>programme</a:t>
            </a:r>
            <a:r>
              <a:rPr lang="cs-CZ" sz="1000" i="1" dirty="0"/>
              <a:t> and </a:t>
            </a:r>
            <a:r>
              <a:rPr lang="cs-CZ" sz="1000" i="1" dirty="0" err="1"/>
              <a:t>all</a:t>
            </a:r>
            <a:r>
              <a:rPr lang="cs-CZ" sz="1000" i="1" dirty="0"/>
              <a:t> </a:t>
            </a:r>
            <a:r>
              <a:rPr lang="cs-CZ" sz="1000" i="1" dirty="0" err="1"/>
              <a:t>students</a:t>
            </a:r>
            <a:r>
              <a:rPr lang="cs-CZ" sz="1000" i="1" dirty="0"/>
              <a:t> </a:t>
            </a:r>
            <a:r>
              <a:rPr lang="cs-CZ" sz="1000" i="1" dirty="0" err="1"/>
              <a:t>of</a:t>
            </a:r>
            <a:r>
              <a:rPr lang="cs-CZ" sz="1000" i="1" dirty="0"/>
              <a:t> </a:t>
            </a:r>
            <a:r>
              <a:rPr lang="cs-CZ" sz="1000" i="1" dirty="0" err="1"/>
              <a:t>the</a:t>
            </a:r>
            <a:r>
              <a:rPr lang="cs-CZ" sz="1000" i="1" dirty="0"/>
              <a:t> 4-year </a:t>
            </a:r>
            <a:r>
              <a:rPr lang="cs-CZ" sz="1000" i="1" dirty="0" err="1"/>
              <a:t>PČG</a:t>
            </a:r>
            <a:r>
              <a:rPr lang="cs-CZ" sz="1000" i="1" dirty="0"/>
              <a:t> </a:t>
            </a:r>
            <a:r>
              <a:rPr lang="cs-CZ" sz="1000" i="1" dirty="0" err="1"/>
              <a:t>programme</a:t>
            </a:r>
            <a:endParaRPr lang="cs-CZ" sz="1000" i="1" dirty="0"/>
          </a:p>
          <a:p>
            <a:r>
              <a:rPr lang="cs-CZ" sz="1000" i="1" dirty="0" err="1"/>
              <a:t>Complete</a:t>
            </a:r>
            <a:r>
              <a:rPr lang="cs-CZ" sz="1000" i="1" dirty="0"/>
              <a:t> </a:t>
            </a:r>
            <a:r>
              <a:rPr lang="cs-CZ" sz="1000" i="1" dirty="0" err="1"/>
              <a:t>competition</a:t>
            </a:r>
            <a:r>
              <a:rPr lang="cs-CZ" sz="1000" i="1" dirty="0"/>
              <a:t> </a:t>
            </a:r>
            <a:r>
              <a:rPr lang="cs-CZ" sz="1000" i="1" dirty="0" err="1"/>
              <a:t>rules</a:t>
            </a:r>
            <a:r>
              <a:rPr lang="cs-CZ" sz="1000" i="1" dirty="0"/>
              <a:t> are </a:t>
            </a:r>
            <a:r>
              <a:rPr lang="cs-CZ" sz="1000" i="1" dirty="0" err="1"/>
              <a:t>available</a:t>
            </a:r>
            <a:r>
              <a:rPr lang="cs-CZ" sz="1000" i="1" dirty="0"/>
              <a:t> </a:t>
            </a:r>
            <a:r>
              <a:rPr lang="cs-CZ" sz="1000" i="1" dirty="0" err="1"/>
              <a:t>at</a:t>
            </a:r>
            <a:r>
              <a:rPr lang="cs-CZ" sz="1000" i="1" dirty="0"/>
              <a:t> </a:t>
            </a:r>
            <a:r>
              <a:rPr lang="cs-CZ" sz="1000" i="1" dirty="0" err="1"/>
              <a:t>the</a:t>
            </a:r>
            <a:r>
              <a:rPr lang="cs-CZ" sz="1000" i="1" dirty="0"/>
              <a:t> </a:t>
            </a:r>
            <a:r>
              <a:rPr lang="cs-CZ" sz="1000" i="1" dirty="0" err="1"/>
              <a:t>office</a:t>
            </a:r>
            <a:r>
              <a:rPr lang="cs-CZ" sz="1000" i="1" dirty="0"/>
              <a:t> </a:t>
            </a:r>
            <a:r>
              <a:rPr lang="cs-CZ" sz="1000" i="1" dirty="0" err="1"/>
              <a:t>of</a:t>
            </a:r>
            <a:r>
              <a:rPr lang="cs-CZ" sz="1000" i="1" dirty="0"/>
              <a:t> Mgr. Simona Prošková during her office hours </a:t>
            </a:r>
          </a:p>
          <a:p>
            <a:endParaRPr lang="en-US" sz="1000" i="1" dirty="0"/>
          </a:p>
        </p:txBody>
      </p:sp>
      <p:sp>
        <p:nvSpPr>
          <p:cNvPr id="10" name="Rectangle 9"/>
          <p:cNvSpPr/>
          <p:nvPr/>
        </p:nvSpPr>
        <p:spPr>
          <a:xfrm>
            <a:off x="1366182" y="5265003"/>
            <a:ext cx="44250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i="1" dirty="0"/>
              <a:t>“</a:t>
            </a:r>
            <a:r>
              <a:rPr lang="en-US" sz="1600" i="1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From which sources should Czech Republic get energy in 20 years’ time and why</a:t>
            </a:r>
            <a:r>
              <a:rPr lang="en-US" sz="1400" b="1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?”</a:t>
            </a:r>
            <a:endParaRPr lang="en-US" sz="1400" b="1" i="1" dirty="0"/>
          </a:p>
        </p:txBody>
      </p:sp>
      <p:sp>
        <p:nvSpPr>
          <p:cNvPr id="11" name="Rectangle 10"/>
          <p:cNvSpPr/>
          <p:nvPr/>
        </p:nvSpPr>
        <p:spPr>
          <a:xfrm>
            <a:off x="635000" y="4873823"/>
            <a:ext cx="543877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Answer the following question in no more than 600 words: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5000" y="5886364"/>
            <a:ext cx="492727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Deadline for submissions is March 31</a:t>
            </a:r>
            <a:r>
              <a:rPr lang="en-US" sz="1400" baseline="30000" dirty="0"/>
              <a:t>st</a:t>
            </a:r>
            <a:r>
              <a:rPr lang="en-US" sz="1400" dirty="0"/>
              <a:t>, 2023</a:t>
            </a:r>
            <a:endParaRPr lang="en-US" sz="1100" dirty="0"/>
          </a:p>
        </p:txBody>
      </p:sp>
      <p:sp>
        <p:nvSpPr>
          <p:cNvPr id="13" name="Rectangle 12"/>
          <p:cNvSpPr/>
          <p:nvPr/>
        </p:nvSpPr>
        <p:spPr>
          <a:xfrm>
            <a:off x="635000" y="4289048"/>
            <a:ext cx="574357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80990" indent="-380990">
              <a:buFont typeface="Arial" pitchFamily="34" charset="0"/>
              <a:buChar char="•"/>
            </a:pPr>
            <a:r>
              <a:rPr lang="en-US" sz="1400" dirty="0"/>
              <a:t>Essay writing competition exclusively for students of  </a:t>
            </a:r>
            <a:r>
              <a:rPr lang="en-US" sz="1400" dirty="0" err="1"/>
              <a:t>Prvn</a:t>
            </a:r>
            <a:r>
              <a:rPr lang="cs-CZ" sz="1400" dirty="0"/>
              <a:t>í české gymnázium v Karlových Varech</a:t>
            </a:r>
            <a:endParaRPr lang="en-US" sz="1400" dirty="0"/>
          </a:p>
        </p:txBody>
      </p:sp>
      <p:pic>
        <p:nvPicPr>
          <p:cNvPr id="2112" name="Picture 64" descr="Electric power lines">
            <a:extLst>
              <a:ext uri="{FF2B5EF4-FFF2-40B4-BE49-F238E27FC236}">
                <a16:creationId xmlns:a16="http://schemas.microsoft.com/office/drawing/2014/main" id="{160586AF-241D-4B4E-B4A2-1840C059D7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7940" y="1671331"/>
            <a:ext cx="3352800" cy="255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6748960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NEWSLIDENUMBER" val="False"/>
  <p:tag name="NEWNAMES" val="True"/>
  <p:tag name="PREVIOUSNAME" val="C:\Users\Viktor Hanzlik\Desktop\Writing challenge\PČG Writing challenge 2018 v2.pptx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7QGL.gOT8TXqIMfSm1aEY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1unNwHCrSbOY0_gEgqbjXQ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ssential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240</TotalTime>
  <Words>146</Words>
  <Application>Microsoft Office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Times New Roman</vt:lpstr>
      <vt:lpstr>Essential</vt:lpstr>
      <vt:lpstr>think-cell Slide</vt:lpstr>
      <vt:lpstr>PČG Writing  challenge 2023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PČG Writing challenge 2014</dc:title>
  <dc:creator>Viktor Hanzlik</dc:creator>
  <cp:lastModifiedBy>Viktor Hanzlik</cp:lastModifiedBy>
  <cp:revision>50</cp:revision>
  <dcterms:created xsi:type="dcterms:W3CDTF">2014-11-09T10:38:59Z</dcterms:created>
  <dcterms:modified xsi:type="dcterms:W3CDTF">2023-02-06T07:04:24Z</dcterms:modified>
</cp:coreProperties>
</file>